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70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747D3E87-D10A-4AE1-8C3A-F3CB90CE5554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9"/>
            <p14:sldId id="263"/>
            <p14:sldId id="264"/>
            <p14:sldId id="265"/>
            <p14:sldId id="270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E604"/>
    <a:srgbClr val="53F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>
      <p:cViewPr varScale="1">
        <p:scale>
          <a:sx n="69" d="100"/>
          <a:sy n="69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DB56E60-9EC6-42A3-8CD2-28078DD0A4E0}" type="datetimeFigureOut">
              <a:rPr lang="en-US" smtClean="0"/>
              <a:t>11/20/2012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396D27D-A45B-4068-BB53-E11EF59BFE72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417" y="1164215"/>
            <a:ext cx="8062912" cy="1470025"/>
          </a:xfrm>
        </p:spPr>
        <p:txBody>
          <a:bodyPr>
            <a:noAutofit/>
          </a:bodyPr>
          <a:lstStyle/>
          <a:p>
            <a:r>
              <a:rPr lang="en-US" sz="7200" smtClean="0"/>
              <a:t>The Evolution of the Book</a:t>
            </a:r>
            <a:r>
              <a:rPr lang="en-US" sz="4800" smtClean="0"/>
              <a:t/>
            </a:r>
            <a:br>
              <a:rPr lang="en-US" sz="4800" smtClean="0"/>
            </a:br>
            <a:r>
              <a:rPr lang="en-US" sz="3200" smtClean="0"/>
              <a:t>The History of the book: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/>
          <a:p>
            <a:r>
              <a:rPr lang="en-US" smtClean="0"/>
              <a:t>By: Mia Andrews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14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1501 A.D.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Aldo Manuzio designs a smaller and less expensive book to replace the large codex. </a:t>
            </a:r>
          </a:p>
          <a:p>
            <a:r>
              <a:rPr lang="en-US" dirty="0" smtClean="0"/>
              <a:t>This is the precursor to the modern paperback.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http://abeautifulbook.wordpress.com/category/15th-century/italian-printers/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564"/>
            <a:ext cx="4124325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85167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1774 A.D.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Chlorine is discovered and will eventually bleach the paper used in books, the pages of which are moving more toward their modern appearance.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http://salksperiodictable.wikispaces.com/Chlorine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43200"/>
            <a:ext cx="41148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635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1929 A.D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Charles Boni Paper books, a mail-order book club in the U.S., offers paper covers, influencing the start of book clubs and furthering paperback novels.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http://norman.hrc.utexas.edu/bookshopdoor/signature.cfm?item=82#1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43200"/>
            <a:ext cx="40386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964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1991 A.D.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Internet is made available for commercial use.</a:t>
            </a:r>
          </a:p>
          <a:p>
            <a:r>
              <a:rPr lang="en-US" dirty="0" smtClean="0"/>
              <a:t>Also, HTML code is written, allowing for the creation of the World Wide Web. </a:t>
            </a:r>
          </a:p>
          <a:p>
            <a:r>
              <a:rPr lang="en-US" dirty="0" smtClean="0"/>
              <a:t>The advent of the Internet also contributed to the technological advancement of the book, creating many of it’s modern uses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/>
              <a:t>http://blsciblogs.baruch.cuny.edu/his1005spring2011/author/jw096606/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073" y="2667000"/>
            <a:ext cx="4191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50971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smtClean="0"/>
              <a:t>2007 A.D.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birth of Amazon Kindle, an automated reading device and a platform for displaying e-books or other text for user to read.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http://www.disruptiveleadership.com/2009/07/26/disruptive-leaders-jeff-bezos-and-the-kindle/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532" y="2514600"/>
            <a:ext cx="4229100" cy="4265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585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Circa 3500 B.C.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Sumerian clay tablets and the origin of writing. </a:t>
            </a:r>
          </a:p>
          <a:p>
            <a:r>
              <a:rPr lang="en-US" dirty="0" smtClean="0"/>
              <a:t>Around this time, an ancient people in southern Mesopotamia called the Sumerians used a cuneiform alphabet, which symbols were pressed into clay with a triangular stylus.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/>
              <a:t>http://www.tylenolliverdamages.com/timeline.html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4114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048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2400 B.C.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This is the date of the earliest surviving papyrus scroll with writing on it.</a:t>
            </a:r>
          </a:p>
          <a:p>
            <a:r>
              <a:rPr lang="en-US" dirty="0" smtClean="0"/>
              <a:t>Papyrus scroll were made out of a grass-like, aquatic plant grown in the Nile delta region of Egypt. </a:t>
            </a:r>
          </a:p>
          <a:p>
            <a:r>
              <a:rPr lang="en-US" dirty="0" smtClean="0"/>
              <a:t>Parts of the plant were cut into thin strips, pressed together and dried to form a writing surface the ancient Egyptians used for paper.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600" dirty="0"/>
              <a:t>http://www.jessicarpatch.com/2011/04/in-word-wednesday-pick-up-pen-and-do-it.html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38400"/>
            <a:ext cx="4038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95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600 B.C.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Writing systems developed.</a:t>
            </a:r>
          </a:p>
          <a:p>
            <a:r>
              <a:rPr lang="en-US" dirty="0" smtClean="0"/>
              <a:t>Around this time, a general consensus among Mediterranean cultures slowly emerged, favoring left-to-right writing and reading.</a:t>
            </a:r>
          </a:p>
          <a:p>
            <a:r>
              <a:rPr lang="en-US" dirty="0" smtClean="0"/>
              <a:t>Before that, there was left-to-right, right-to-left, top-to-bottom and back-to-front.</a:t>
            </a:r>
          </a:p>
          <a:p>
            <a:r>
              <a:rPr lang="en-US" dirty="0" smtClean="0"/>
              <a:t>The Hebrews and some others kept right-to-left writing.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http://encyclopedia2.thefreedictionary.com/Ideographic+Writing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90800"/>
            <a:ext cx="416242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1047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105 A.D.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Chinese eunuch names Cai </a:t>
            </a:r>
            <a:r>
              <a:rPr lang="en-US" dirty="0" err="1" smtClean="0"/>
              <a:t>Lun</a:t>
            </a:r>
            <a:r>
              <a:rPr lang="en-US" dirty="0" smtClean="0"/>
              <a:t> </a:t>
            </a:r>
            <a:r>
              <a:rPr lang="en-US" dirty="0" smtClean="0"/>
              <a:t>is credited with inventing paper making, using bark, hemp, old rags and used fish nets.</a:t>
            </a:r>
          </a:p>
          <a:p>
            <a:r>
              <a:rPr lang="en-US" dirty="0" smtClean="0"/>
              <a:t>The process was improved and spread to the rest of the world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/>
              <a:t>http://www.cultural-china.com/chinaWH/html/en/Kaleidoscope3bye10.html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4600"/>
            <a:ext cx="409575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169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400-600 A.D.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earliest illuminated manuscripts were written on parchment, which by this time was replacing papyrus.</a:t>
            </a:r>
          </a:p>
          <a:p>
            <a:r>
              <a:rPr lang="en-US" dirty="0" smtClean="0"/>
              <a:t>These handwriting books were decorated with gold and silver, striking colors and detailed designs.</a:t>
            </a:r>
          </a:p>
          <a:p>
            <a:r>
              <a:rPr lang="en-US" dirty="0" smtClean="0"/>
              <a:t>Muslim countries also illustrated their  manuscripts, but the process became highly developed in Europe.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600" dirty="0"/>
              <a:t>http://www.whatisall.com/miscellaneous/what-are-illuminated-manuscripts.html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582" y="2286000"/>
            <a:ext cx="432435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1272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868 A.D.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first book is printed on paper in China.</a:t>
            </a:r>
          </a:p>
          <a:p>
            <a:r>
              <a:rPr lang="en-US" dirty="0" smtClean="0"/>
              <a:t>The Chinese used a block of wood that had characters carved in reverse relief.</a:t>
            </a:r>
          </a:p>
          <a:p>
            <a:r>
              <a:rPr lang="en-US" dirty="0" smtClean="0"/>
              <a:t>Ink was placed on the woodblock to create multiple copies on paper or parchment.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1800" dirty="0"/>
              <a:t>http://www.mnnorml.org/mnnorml/chinese/early-books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14600"/>
            <a:ext cx="3981450" cy="410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4319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1041 A.D.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Chinese invent movable type, but it proved unsuccessful because of the numerous characters in the Chinese language. </a:t>
            </a:r>
          </a:p>
          <a:p>
            <a:r>
              <a:rPr lang="en-US" dirty="0" smtClean="0"/>
              <a:t>European movable type, invented much later, was successful due to the limited characters in the languages.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/>
              <a:t>http://www.computersmiths.com/chineseinvention/movtype.htm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714" y="2514600"/>
            <a:ext cx="40767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09777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1400 A.D.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German inventor Johann Gutenberg completes his work on the first printing press, the key to the spread of the printed word in books.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http://elizabethspenser.edublogs.org/2011/03/07/the-history-of-print-media/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90800"/>
            <a:ext cx="4114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0768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190</TotalTime>
  <Words>575</Words>
  <Application>Microsoft Office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Verve</vt:lpstr>
      <vt:lpstr>The Evolution of the Book The History of the book:</vt:lpstr>
      <vt:lpstr>Circa 3500 B.C.</vt:lpstr>
      <vt:lpstr>2400 B.C.</vt:lpstr>
      <vt:lpstr>600 B.C.</vt:lpstr>
      <vt:lpstr>105 A.D.</vt:lpstr>
      <vt:lpstr>400-600 A.D.</vt:lpstr>
      <vt:lpstr>868 A.D.</vt:lpstr>
      <vt:lpstr>1041 A.D.</vt:lpstr>
      <vt:lpstr>1400 A.D.</vt:lpstr>
      <vt:lpstr>1501 A.D.</vt:lpstr>
      <vt:lpstr>1774 A.D.</vt:lpstr>
      <vt:lpstr>1929 A.D</vt:lpstr>
      <vt:lpstr>1991 A.D. </vt:lpstr>
      <vt:lpstr>2007 A.D.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Evolution of the Book The history of the book:</dc:title>
  <dc:creator>acs</dc:creator>
  <cp:lastModifiedBy>acs</cp:lastModifiedBy>
  <cp:revision>16</cp:revision>
  <dcterms:created xsi:type="dcterms:W3CDTF">2012-11-16T17:16:10Z</dcterms:created>
  <dcterms:modified xsi:type="dcterms:W3CDTF">2012-11-20T20:20:39Z</dcterms:modified>
</cp:coreProperties>
</file>